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69" r:id="rId6"/>
  </p:sldMasterIdLst>
  <p:sldIdLst>
    <p:sldId id="265" r:id="rId7"/>
    <p:sldId id="256" r:id="rId8"/>
    <p:sldId id="257" r:id="rId9"/>
    <p:sldId id="258" r:id="rId10"/>
    <p:sldId id="259" r:id="rId11"/>
    <p:sldId id="260" r:id="rId12"/>
    <p:sldId id="261" r:id="rId13"/>
    <p:sldId id="262" r:id="rId14"/>
    <p:sldId id="263" r:id="rId15"/>
    <p:sldId id="264"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32"/>
    <a:srgbClr val="0C4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74" d="100"/>
          <a:sy n="74" d="100"/>
        </p:scale>
        <p:origin x="3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unsplash.com/" TargetMode="External"/><Relationship Id="rId3" Type="http://schemas.openxmlformats.org/officeDocument/2006/relationships/hyperlink" Target="http://www.freeimages.com/" TargetMode="External"/><Relationship Id="rId7" Type="http://schemas.openxmlformats.org/officeDocument/2006/relationships/hyperlink" Target="https://stocksnap.io/" TargetMode="External"/><Relationship Id="rId2" Type="http://schemas.openxmlformats.org/officeDocument/2006/relationships/hyperlink" Target="https://www.flickr.com/photos/30579354@N07/" TargetMode="External"/><Relationship Id="rId1" Type="http://schemas.openxmlformats.org/officeDocument/2006/relationships/slideMaster" Target="../slideMasters/slideMaster2.xml"/><Relationship Id="rId6" Type="http://schemas.openxmlformats.org/officeDocument/2006/relationships/hyperlink" Target="https://pixabay.com/" TargetMode="External"/><Relationship Id="rId5" Type="http://schemas.openxmlformats.org/officeDocument/2006/relationships/hyperlink" Target="https://www.pexels.com/" TargetMode="External"/><Relationship Id="rId4" Type="http://schemas.openxmlformats.org/officeDocument/2006/relationships/hyperlink" Target="http://www.morguefile.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6236-7EC6-8240-A796-D3CB2F82E120}"/>
              </a:ext>
            </a:extLst>
          </p:cNvPr>
          <p:cNvSpPr>
            <a:spLocks noGrp="1"/>
          </p:cNvSpPr>
          <p:nvPr>
            <p:ph type="ctrTitle" hasCustomPrompt="1"/>
          </p:nvPr>
        </p:nvSpPr>
        <p:spPr>
          <a:xfrm>
            <a:off x="1524000" y="1122363"/>
            <a:ext cx="9144000" cy="2387600"/>
          </a:xfrm>
        </p:spPr>
        <p:txBody>
          <a:bodyPr anchor="b">
            <a:normAutofit/>
          </a:bodyPr>
          <a:lstStyle>
            <a:lvl1pPr algn="ctr">
              <a:defRPr sz="4800"/>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F84B8222-73DB-814A-A7BA-C37690871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D90EA5-8EFB-8F41-BBE0-07C15B0C4485}"/>
              </a:ext>
            </a:extLst>
          </p:cNvPr>
          <p:cNvSpPr>
            <a:spLocks noGrp="1"/>
          </p:cNvSpPr>
          <p:nvPr>
            <p:ph type="dt" sz="half" idx="10"/>
          </p:nvPr>
        </p:nvSpPr>
        <p:spPr/>
        <p:txBody>
          <a:bodyPr/>
          <a:lstStyle/>
          <a:p>
            <a:fld id="{2C27AF5C-E769-854E-9366-CFB300545594}" type="datetimeFigureOut">
              <a:rPr lang="en-US" smtClean="0"/>
              <a:t>4/8/2025</a:t>
            </a:fld>
            <a:endParaRPr lang="en-US"/>
          </a:p>
        </p:txBody>
      </p:sp>
      <p:sp>
        <p:nvSpPr>
          <p:cNvPr id="5" name="Footer Placeholder 4">
            <a:extLst>
              <a:ext uri="{FF2B5EF4-FFF2-40B4-BE49-F238E27FC236}">
                <a16:creationId xmlns:a16="http://schemas.microsoft.com/office/drawing/2014/main" id="{9EB6A072-4930-534E-B13C-9E9371250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19497-6476-AE49-8294-E41820E8D170}"/>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303412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4086-5781-7540-9A08-DB4EF2024FD0}"/>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3CC74B5-98D4-1D45-B808-9D6BE86BC1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91A67-0966-EF4E-9384-EFD4BFC0D4C0}"/>
              </a:ext>
            </a:extLst>
          </p:cNvPr>
          <p:cNvSpPr>
            <a:spLocks noGrp="1"/>
          </p:cNvSpPr>
          <p:nvPr>
            <p:ph type="dt" sz="half" idx="10"/>
          </p:nvPr>
        </p:nvSpPr>
        <p:spPr/>
        <p:txBody>
          <a:bodyPr/>
          <a:lstStyle/>
          <a:p>
            <a:fld id="{2C27AF5C-E769-854E-9366-CFB300545594}" type="datetimeFigureOut">
              <a:rPr lang="en-US" smtClean="0"/>
              <a:t>4/8/2025</a:t>
            </a:fld>
            <a:endParaRPr lang="en-US"/>
          </a:p>
        </p:txBody>
      </p:sp>
      <p:sp>
        <p:nvSpPr>
          <p:cNvPr id="5" name="Footer Placeholder 4">
            <a:extLst>
              <a:ext uri="{FF2B5EF4-FFF2-40B4-BE49-F238E27FC236}">
                <a16:creationId xmlns:a16="http://schemas.microsoft.com/office/drawing/2014/main" id="{4EB85CA5-A212-B84D-9339-9CB6ADFAE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82CA7-214B-394D-AC3F-489031F5E2F4}"/>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300782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9B781B-CCC4-E74F-92BF-0155692C0807}"/>
              </a:ext>
            </a:extLst>
          </p:cNvPr>
          <p:cNvSpPr>
            <a:spLocks noGrp="1"/>
          </p:cNvSpPr>
          <p:nvPr>
            <p:ph type="title" orient="vert" hasCustomPrompt="1"/>
          </p:nvPr>
        </p:nvSpPr>
        <p:spPr>
          <a:xfrm>
            <a:off x="8724900" y="904461"/>
            <a:ext cx="2628900" cy="5272502"/>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4410FD4-F89E-9242-94C8-147FF59AED48}"/>
              </a:ext>
            </a:extLst>
          </p:cNvPr>
          <p:cNvSpPr>
            <a:spLocks noGrp="1"/>
          </p:cNvSpPr>
          <p:nvPr>
            <p:ph type="body" orient="vert" idx="1"/>
          </p:nvPr>
        </p:nvSpPr>
        <p:spPr>
          <a:xfrm>
            <a:off x="838200" y="904459"/>
            <a:ext cx="7734300" cy="527250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E915C9-00F9-2549-A0DD-9BBB867A1CC8}"/>
              </a:ext>
            </a:extLst>
          </p:cNvPr>
          <p:cNvSpPr>
            <a:spLocks noGrp="1"/>
          </p:cNvSpPr>
          <p:nvPr>
            <p:ph type="dt" sz="half" idx="10"/>
          </p:nvPr>
        </p:nvSpPr>
        <p:spPr/>
        <p:txBody>
          <a:bodyPr/>
          <a:lstStyle/>
          <a:p>
            <a:fld id="{2C27AF5C-E769-854E-9366-CFB300545594}" type="datetimeFigureOut">
              <a:rPr lang="en-US" smtClean="0"/>
              <a:t>4/8/2025</a:t>
            </a:fld>
            <a:endParaRPr lang="en-US"/>
          </a:p>
        </p:txBody>
      </p:sp>
      <p:sp>
        <p:nvSpPr>
          <p:cNvPr id="5" name="Footer Placeholder 4">
            <a:extLst>
              <a:ext uri="{FF2B5EF4-FFF2-40B4-BE49-F238E27FC236}">
                <a16:creationId xmlns:a16="http://schemas.microsoft.com/office/drawing/2014/main" id="{563BCD20-5CA9-E14C-B6B3-57BF16059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61504-FFDF-4E44-9D97-D1BD6CE41A39}"/>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323809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5510D4-5A5B-4744-A3B5-14571AF970E1}"/>
              </a:ext>
            </a:extLst>
          </p:cNvPr>
          <p:cNvSpPr txBox="1"/>
          <p:nvPr userDrawn="1"/>
        </p:nvSpPr>
        <p:spPr>
          <a:xfrm>
            <a:off x="150312" y="348938"/>
            <a:ext cx="11912252" cy="523220"/>
          </a:xfrm>
          <a:prstGeom prst="rect">
            <a:avLst/>
          </a:prstGeom>
          <a:noFill/>
        </p:spPr>
        <p:txBody>
          <a:bodyPr wrap="square" rtlCol="0">
            <a:spAutoFit/>
          </a:bodyPr>
          <a:lstStyle/>
          <a:p>
            <a:pPr algn="ctr"/>
            <a:r>
              <a:rPr lang="en-US" sz="2800" b="1" dirty="0">
                <a:solidFill>
                  <a:srgbClr val="004432"/>
                </a:solidFill>
                <a:latin typeface="Arial" panose="020B0604020202020204" pitchFamily="34" charset="0"/>
                <a:cs typeface="Arial" panose="020B0604020202020204" pitchFamily="34" charset="0"/>
              </a:rPr>
              <a:t>TEMPLATE INSTRUCTIONS</a:t>
            </a:r>
          </a:p>
        </p:txBody>
      </p:sp>
      <p:cxnSp>
        <p:nvCxnSpPr>
          <p:cNvPr id="6" name="Straight Connector 5">
            <a:extLst>
              <a:ext uri="{FF2B5EF4-FFF2-40B4-BE49-F238E27FC236}">
                <a16:creationId xmlns:a16="http://schemas.microsoft.com/office/drawing/2014/main" id="{1A21FD7A-8491-CB42-A46C-C95B79400ACE}"/>
              </a:ext>
            </a:extLst>
          </p:cNvPr>
          <p:cNvCxnSpPr/>
          <p:nvPr userDrawn="1"/>
        </p:nvCxnSpPr>
        <p:spPr>
          <a:xfrm>
            <a:off x="150312" y="872158"/>
            <a:ext cx="11912252" cy="0"/>
          </a:xfrm>
          <a:prstGeom prst="line">
            <a:avLst/>
          </a:prstGeom>
          <a:ln w="28575">
            <a:solidFill>
              <a:srgbClr val="8CA74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8EEC2B6-DC0F-A443-844A-8AB666BACD36}"/>
              </a:ext>
            </a:extLst>
          </p:cNvPr>
          <p:cNvSpPr txBox="1"/>
          <p:nvPr userDrawn="1"/>
        </p:nvSpPr>
        <p:spPr>
          <a:xfrm>
            <a:off x="954066" y="1194192"/>
            <a:ext cx="10283868"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effectLst/>
                <a:latin typeface="Arial" panose="020B0604020202020204" pitchFamily="34" charset="0"/>
                <a:ea typeface="+mn-ea"/>
                <a:cs typeface="Arial" panose="020B0604020202020204" pitchFamily="34" charset="0"/>
              </a:rPr>
              <a:t>This template is designed to help you produce an MSU Extension-branded PowerPoint presentation. You can choose from the file’s three different color combinations (the fourth option is 4-H–specific).</a:t>
            </a:r>
          </a:p>
          <a:p>
            <a:endParaRPr lang="en-US" dirty="0"/>
          </a:p>
        </p:txBody>
      </p:sp>
      <p:sp>
        <p:nvSpPr>
          <p:cNvPr id="8" name="Rectangle 7">
            <a:extLst>
              <a:ext uri="{FF2B5EF4-FFF2-40B4-BE49-F238E27FC236}">
                <a16:creationId xmlns:a16="http://schemas.microsoft.com/office/drawing/2014/main" id="{C813A4F5-2274-3341-81B3-C7E5FFAFBE5B}"/>
              </a:ext>
            </a:extLst>
          </p:cNvPr>
          <p:cNvSpPr/>
          <p:nvPr userDrawn="1"/>
        </p:nvSpPr>
        <p:spPr>
          <a:xfrm>
            <a:off x="954065" y="1794356"/>
            <a:ext cx="9680531" cy="400110"/>
          </a:xfrm>
          <a:prstGeom prst="rect">
            <a:avLst/>
          </a:prstGeom>
        </p:spPr>
        <p:txBody>
          <a:bodyPr wrap="square">
            <a:spAutoFit/>
          </a:bodyPr>
          <a:lstStyle/>
          <a:p>
            <a:r>
              <a:rPr lang="en-US" sz="2000" b="1" i="1" kern="1200" dirty="0">
                <a:solidFill>
                  <a:schemeClr val="tx1"/>
                </a:solidFill>
                <a:effectLst/>
                <a:latin typeface="+mn-lt"/>
                <a:ea typeface="+mn-ea"/>
                <a:cs typeface="+mn-cs"/>
              </a:rPr>
              <a:t>Please read the whole instruction sheet before you start adding content to the template.</a:t>
            </a:r>
            <a:endParaRPr lang="en-US" sz="2000" kern="1200" dirty="0">
              <a:solidFill>
                <a:schemeClr val="tx1"/>
              </a:solidFill>
              <a:effectLst/>
              <a:latin typeface="+mn-lt"/>
              <a:ea typeface="+mn-ea"/>
              <a:cs typeface="+mn-cs"/>
            </a:endParaRPr>
          </a:p>
        </p:txBody>
      </p:sp>
      <p:sp>
        <p:nvSpPr>
          <p:cNvPr id="9" name="TextBox 8">
            <a:extLst>
              <a:ext uri="{FF2B5EF4-FFF2-40B4-BE49-F238E27FC236}">
                <a16:creationId xmlns:a16="http://schemas.microsoft.com/office/drawing/2014/main" id="{DF197310-97F5-4945-8A67-F17069E1784E}"/>
              </a:ext>
            </a:extLst>
          </p:cNvPr>
          <p:cNvSpPr txBox="1"/>
          <p:nvPr userDrawn="1"/>
        </p:nvSpPr>
        <p:spPr>
          <a:xfrm>
            <a:off x="1135693" y="2378609"/>
            <a:ext cx="9920614" cy="4247317"/>
          </a:xfrm>
          <a:prstGeom prst="rect">
            <a:avLst/>
          </a:prstGeom>
          <a:noFill/>
        </p:spPr>
        <p:txBody>
          <a:bodyPr wrap="square" rtlCol="0">
            <a:spAutoFit/>
          </a:bodyPr>
          <a:lstStyle/>
          <a:p>
            <a:pPr marL="228600" lvl="0" indent="-228600">
              <a:buFont typeface="+mj-lt"/>
              <a:buAutoNum type="arabicPeriod"/>
            </a:pPr>
            <a:r>
              <a:rPr lang="en-US" sz="1400" kern="1200" dirty="0">
                <a:solidFill>
                  <a:schemeClr val="tx1"/>
                </a:solidFill>
                <a:effectLst/>
                <a:latin typeface="Arial" panose="020B0604020202020204" pitchFamily="34" charset="0"/>
                <a:ea typeface="+mn-ea"/>
                <a:cs typeface="Arial" panose="020B0604020202020204" pitchFamily="34" charset="0"/>
              </a:rPr>
              <a:t>After you open this template but before you start adding content, save the file with a project-specific new name so you’ll still have the blank template on your computer to use for future projects.</a:t>
            </a:r>
          </a:p>
          <a:p>
            <a:pPr marL="228600" lvl="0" indent="-228600">
              <a:buFont typeface="+mj-lt"/>
              <a:buAutoNum type="arabicPeriod"/>
            </a:pPr>
            <a:r>
              <a:rPr lang="en-US" sz="1400" kern="1200" dirty="0">
                <a:solidFill>
                  <a:schemeClr val="tx1"/>
                </a:solidFill>
                <a:effectLst/>
                <a:latin typeface="Arial" panose="020B0604020202020204" pitchFamily="34" charset="0"/>
                <a:ea typeface="+mn-ea"/>
                <a:cs typeface="Arial" panose="020B0604020202020204" pitchFamily="34" charset="0"/>
              </a:rPr>
              <a:t>Add your own photos or download and add photos from the MSU ANR Communications photo library (</a:t>
            </a:r>
            <a:r>
              <a:rPr lang="en-US" sz="1400" u="sng" kern="1200" dirty="0">
                <a:solidFill>
                  <a:schemeClr val="tx1"/>
                </a:solidFill>
                <a:effectLst/>
                <a:latin typeface="Arial" panose="020B0604020202020204" pitchFamily="34" charset="0"/>
                <a:ea typeface="+mn-ea"/>
                <a:cs typeface="Arial" panose="020B0604020202020204" pitchFamily="34" charset="0"/>
                <a:hlinkClick r:id="rId2"/>
              </a:rPr>
              <a:t>https://www.flickr.com/photos/30579354@N07/</a:t>
            </a:r>
            <a:r>
              <a:rPr lang="en-US" sz="1400" kern="1200" dirty="0">
                <a:solidFill>
                  <a:schemeClr val="tx1"/>
                </a:solidFill>
                <a:effectLst/>
                <a:latin typeface="Arial" panose="020B0604020202020204" pitchFamily="34" charset="0"/>
                <a:ea typeface="+mn-ea"/>
                <a:cs typeface="Arial" panose="020B0604020202020204" pitchFamily="34" charset="0"/>
              </a:rPr>
              <a:t>) or another website that offers royalty-free photos. (Be sure to check any such site’s terms of use, copyright, photo credit, and fee information.) Common royalty-free photo sites include:</a:t>
            </a:r>
          </a:p>
          <a:p>
            <a:pPr marL="231775" indent="117475">
              <a:buFont typeface="Arial" panose="020B0604020202020204" pitchFamily="34" charset="0"/>
              <a:buChar char="•"/>
              <a:tabLst/>
            </a:pPr>
            <a:r>
              <a:rPr lang="en-US" sz="1400" kern="1200" dirty="0" err="1">
                <a:solidFill>
                  <a:schemeClr val="tx1"/>
                </a:solidFill>
                <a:effectLst/>
                <a:latin typeface="Arial" panose="020B0604020202020204" pitchFamily="34" charset="0"/>
                <a:ea typeface="+mn-ea"/>
                <a:cs typeface="Arial" panose="020B0604020202020204" pitchFamily="34" charset="0"/>
              </a:rPr>
              <a:t>FreeImages</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u="sng" kern="1200" dirty="0">
                <a:solidFill>
                  <a:schemeClr val="tx1"/>
                </a:solidFill>
                <a:effectLst/>
                <a:latin typeface="Arial" panose="020B0604020202020204" pitchFamily="34" charset="0"/>
                <a:ea typeface="+mn-ea"/>
                <a:cs typeface="Arial" panose="020B0604020202020204" pitchFamily="34" charset="0"/>
                <a:hlinkClick r:id="rId3"/>
              </a:rPr>
              <a:t>www.freeimages.com</a:t>
            </a:r>
            <a:r>
              <a:rPr lang="en-US" sz="1400" kern="1200" dirty="0">
                <a:solidFill>
                  <a:schemeClr val="tx1"/>
                </a:solidFill>
                <a:effectLst/>
                <a:latin typeface="Arial" panose="020B0604020202020204" pitchFamily="34" charset="0"/>
                <a:ea typeface="+mn-ea"/>
                <a:cs typeface="Arial" panose="020B0604020202020204" pitchFamily="34" charset="0"/>
              </a:rPr>
              <a:t>)</a:t>
            </a:r>
          </a:p>
          <a:p>
            <a:pPr marL="231775" indent="117475">
              <a:buFont typeface="Arial" panose="020B0604020202020204" pitchFamily="34" charset="0"/>
              <a:buChar char="•"/>
              <a:tabLst/>
            </a:pPr>
            <a:r>
              <a:rPr lang="en-US" sz="1400" kern="1200" dirty="0" err="1">
                <a:solidFill>
                  <a:schemeClr val="tx1"/>
                </a:solidFill>
                <a:effectLst/>
                <a:latin typeface="Arial" panose="020B0604020202020204" pitchFamily="34" charset="0"/>
                <a:ea typeface="+mn-ea"/>
                <a:cs typeface="Arial" panose="020B0604020202020204" pitchFamily="34" charset="0"/>
              </a:rPr>
              <a:t>Morguefile</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u="sng" kern="1200" dirty="0">
                <a:solidFill>
                  <a:schemeClr val="tx1"/>
                </a:solidFill>
                <a:effectLst/>
                <a:latin typeface="Arial" panose="020B0604020202020204" pitchFamily="34" charset="0"/>
                <a:ea typeface="+mn-ea"/>
                <a:cs typeface="Arial" panose="020B0604020202020204" pitchFamily="34" charset="0"/>
                <a:hlinkClick r:id="rId4"/>
              </a:rPr>
              <a:t>www.morguefile.com</a:t>
            </a:r>
            <a:r>
              <a:rPr lang="en-US" sz="1400" kern="1200" dirty="0">
                <a:solidFill>
                  <a:schemeClr val="tx1"/>
                </a:solidFill>
                <a:effectLst/>
                <a:latin typeface="Arial" panose="020B0604020202020204" pitchFamily="34" charset="0"/>
                <a:ea typeface="+mn-ea"/>
                <a:cs typeface="Arial" panose="020B0604020202020204" pitchFamily="34" charset="0"/>
              </a:rPr>
              <a:t>)</a:t>
            </a:r>
          </a:p>
          <a:p>
            <a:pPr marL="231775" indent="117475">
              <a:buFont typeface="Arial" panose="020B0604020202020204" pitchFamily="34" charset="0"/>
              <a:buChar char="•"/>
              <a:tabLst/>
            </a:pPr>
            <a:r>
              <a:rPr lang="en-US" sz="1400" kern="1200" dirty="0" err="1">
                <a:solidFill>
                  <a:schemeClr val="tx1"/>
                </a:solidFill>
                <a:effectLst/>
                <a:latin typeface="Arial" panose="020B0604020202020204" pitchFamily="34" charset="0"/>
                <a:ea typeface="+mn-ea"/>
                <a:cs typeface="Arial" panose="020B0604020202020204" pitchFamily="34" charset="0"/>
              </a:rPr>
              <a:t>Pexels</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u="sng" kern="1200" dirty="0">
                <a:solidFill>
                  <a:schemeClr val="tx1"/>
                </a:solidFill>
                <a:effectLst/>
                <a:latin typeface="Arial" panose="020B0604020202020204" pitchFamily="34" charset="0"/>
                <a:ea typeface="+mn-ea"/>
                <a:cs typeface="Arial" panose="020B0604020202020204" pitchFamily="34" charset="0"/>
                <a:hlinkClick r:id="rId5"/>
              </a:rPr>
              <a:t>https://www.pexels.com/</a:t>
            </a:r>
            <a:r>
              <a:rPr lang="en-US" sz="1400" kern="1200" dirty="0">
                <a:solidFill>
                  <a:schemeClr val="tx1"/>
                </a:solidFill>
                <a:effectLst/>
                <a:latin typeface="Arial" panose="020B0604020202020204" pitchFamily="34" charset="0"/>
                <a:ea typeface="+mn-ea"/>
                <a:cs typeface="Arial" panose="020B0604020202020204" pitchFamily="34" charset="0"/>
              </a:rPr>
              <a:t>)</a:t>
            </a:r>
          </a:p>
          <a:p>
            <a:pPr marL="231775" indent="117475">
              <a:buFont typeface="Arial" panose="020B0604020202020204" pitchFamily="34" charset="0"/>
              <a:buChar char="•"/>
              <a:tabLst/>
            </a:pPr>
            <a:r>
              <a:rPr lang="en-US" sz="1400" kern="1200" dirty="0" err="1">
                <a:solidFill>
                  <a:schemeClr val="tx1"/>
                </a:solidFill>
                <a:effectLst/>
                <a:latin typeface="Arial" panose="020B0604020202020204" pitchFamily="34" charset="0"/>
                <a:ea typeface="+mn-ea"/>
                <a:cs typeface="Arial" panose="020B0604020202020204" pitchFamily="34" charset="0"/>
              </a:rPr>
              <a:t>Pixabay</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u="sng" kern="1200" dirty="0">
                <a:solidFill>
                  <a:schemeClr val="tx1"/>
                </a:solidFill>
                <a:effectLst/>
                <a:latin typeface="Arial" panose="020B0604020202020204" pitchFamily="34" charset="0"/>
                <a:ea typeface="+mn-ea"/>
                <a:cs typeface="Arial" panose="020B0604020202020204" pitchFamily="34" charset="0"/>
                <a:hlinkClick r:id="rId6"/>
              </a:rPr>
              <a:t>https://pixabay.com/</a:t>
            </a:r>
            <a:r>
              <a:rPr lang="en-US" sz="1400" kern="1200" dirty="0">
                <a:solidFill>
                  <a:schemeClr val="tx1"/>
                </a:solidFill>
                <a:effectLst/>
                <a:latin typeface="Arial" panose="020B0604020202020204" pitchFamily="34" charset="0"/>
                <a:ea typeface="+mn-ea"/>
                <a:cs typeface="Arial" panose="020B0604020202020204" pitchFamily="34" charset="0"/>
              </a:rPr>
              <a:t>)</a:t>
            </a:r>
          </a:p>
          <a:p>
            <a:pPr marL="231775" indent="117475">
              <a:buFont typeface="Arial" panose="020B0604020202020204" pitchFamily="34" charset="0"/>
              <a:buChar char="•"/>
              <a:tabLst/>
            </a:pPr>
            <a:r>
              <a:rPr lang="en-US" sz="1400" kern="1200" dirty="0" err="1">
                <a:solidFill>
                  <a:schemeClr val="tx1"/>
                </a:solidFill>
                <a:effectLst/>
                <a:latin typeface="Arial" panose="020B0604020202020204" pitchFamily="34" charset="0"/>
                <a:ea typeface="+mn-ea"/>
                <a:cs typeface="Arial" panose="020B0604020202020204" pitchFamily="34" charset="0"/>
              </a:rPr>
              <a:t>StockSnap</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u="sng" kern="1200" dirty="0">
                <a:solidFill>
                  <a:schemeClr val="tx1"/>
                </a:solidFill>
                <a:effectLst/>
                <a:latin typeface="Arial" panose="020B0604020202020204" pitchFamily="34" charset="0"/>
                <a:ea typeface="+mn-ea"/>
                <a:cs typeface="Arial" panose="020B0604020202020204" pitchFamily="34" charset="0"/>
                <a:hlinkClick r:id="rId7"/>
              </a:rPr>
              <a:t>https://stocksnap.io/</a:t>
            </a:r>
            <a:r>
              <a:rPr lang="en-US" sz="1400" kern="1200" dirty="0">
                <a:solidFill>
                  <a:schemeClr val="tx1"/>
                </a:solidFill>
                <a:effectLst/>
                <a:latin typeface="Arial" panose="020B0604020202020204" pitchFamily="34" charset="0"/>
                <a:ea typeface="+mn-ea"/>
                <a:cs typeface="Arial" panose="020B0604020202020204" pitchFamily="34" charset="0"/>
              </a:rPr>
              <a:t>)</a:t>
            </a:r>
          </a:p>
          <a:p>
            <a:pPr marL="231775" indent="117475">
              <a:buFont typeface="Arial" panose="020B0604020202020204" pitchFamily="34" charset="0"/>
              <a:buChar char="•"/>
              <a:tabLst/>
            </a:pPr>
            <a:r>
              <a:rPr lang="en-US" sz="1400" kern="1200" dirty="0" err="1">
                <a:solidFill>
                  <a:schemeClr val="tx1"/>
                </a:solidFill>
                <a:effectLst/>
                <a:latin typeface="Arial" panose="020B0604020202020204" pitchFamily="34" charset="0"/>
                <a:ea typeface="+mn-ea"/>
                <a:cs typeface="Arial" panose="020B0604020202020204" pitchFamily="34" charset="0"/>
              </a:rPr>
              <a:t>Unsplash</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u="sng" kern="1200" dirty="0">
                <a:solidFill>
                  <a:schemeClr val="tx1"/>
                </a:solidFill>
                <a:effectLst/>
                <a:latin typeface="Arial" panose="020B0604020202020204" pitchFamily="34" charset="0"/>
                <a:ea typeface="+mn-ea"/>
                <a:cs typeface="Arial" panose="020B0604020202020204" pitchFamily="34" charset="0"/>
                <a:hlinkClick r:id="rId8"/>
              </a:rPr>
              <a:t>https://unsplash.com</a:t>
            </a:r>
            <a:r>
              <a:rPr lang="en-US" sz="1400" kern="1200" dirty="0">
                <a:solidFill>
                  <a:schemeClr val="tx1"/>
                </a:solidFill>
                <a:effectLst/>
                <a:latin typeface="Arial" panose="020B0604020202020204" pitchFamily="34" charset="0"/>
                <a:ea typeface="+mn-ea"/>
                <a:cs typeface="Arial" panose="020B0604020202020204" pitchFamily="34" charset="0"/>
              </a:rPr>
              <a:t>)</a:t>
            </a:r>
          </a:p>
          <a:p>
            <a:pPr marL="228600" lvl="0" indent="-228600">
              <a:buFont typeface="+mj-lt"/>
              <a:buAutoNum type="arabicPeriod" startAt="3"/>
            </a:pPr>
            <a:r>
              <a:rPr lang="en-US" sz="1400" kern="1200" dirty="0">
                <a:solidFill>
                  <a:schemeClr val="tx1"/>
                </a:solidFill>
                <a:effectLst/>
                <a:latin typeface="Arial" panose="020B0604020202020204" pitchFamily="34" charset="0"/>
                <a:ea typeface="+mn-ea"/>
                <a:cs typeface="Arial" panose="020B0604020202020204" pitchFamily="34" charset="0"/>
              </a:rPr>
              <a:t>To add a photo or other graphic image:</a:t>
            </a:r>
          </a:p>
          <a:p>
            <a:pPr marL="349250" indent="-117475">
              <a:buFont typeface="Arial" panose="020B0604020202020204" pitchFamily="34" charset="0"/>
              <a:buChar char="•"/>
              <a:tabLst/>
            </a:pPr>
            <a:r>
              <a:rPr lang="en-US" sz="1400" kern="1200" dirty="0">
                <a:solidFill>
                  <a:schemeClr val="tx1"/>
                </a:solidFill>
                <a:effectLst/>
                <a:latin typeface="Arial" panose="020B0604020202020204" pitchFamily="34" charset="0"/>
                <a:ea typeface="+mn-ea"/>
                <a:cs typeface="Arial" panose="020B0604020202020204" pitchFamily="34" charset="0"/>
              </a:rPr>
              <a:t>Click the image icon in the center of a blank “Insert Photo Here” box. Find and select the image on   </a:t>
            </a:r>
            <a:br>
              <a:rPr lang="en-US" sz="1400" kern="1200" dirty="0">
                <a:solidFill>
                  <a:schemeClr val="tx1"/>
                </a:solidFill>
                <a:effectLst/>
                <a:latin typeface="Arial" panose="020B0604020202020204" pitchFamily="34" charset="0"/>
                <a:ea typeface="+mn-ea"/>
                <a:cs typeface="Arial" panose="020B0604020202020204" pitchFamily="34" charset="0"/>
              </a:rPr>
            </a:br>
            <a:r>
              <a:rPr lang="en-US" sz="1400" kern="1200" dirty="0">
                <a:solidFill>
                  <a:schemeClr val="tx1"/>
                </a:solidFill>
                <a:effectLst/>
                <a:latin typeface="Arial" panose="020B0604020202020204" pitchFamily="34" charset="0"/>
                <a:ea typeface="+mn-ea"/>
                <a:cs typeface="Arial" panose="020B0604020202020204" pitchFamily="34" charset="0"/>
              </a:rPr>
              <a:t> your computer, then click “Open.” The photo will load into the box. </a:t>
            </a:r>
          </a:p>
          <a:p>
            <a:pPr marL="349250" indent="-117475">
              <a:buFont typeface="Arial" panose="020B0604020202020204" pitchFamily="34" charset="0"/>
              <a:buChar char="•"/>
              <a:tabLst/>
            </a:pPr>
            <a:r>
              <a:rPr lang="en-US" sz="1400" kern="1200" dirty="0">
                <a:solidFill>
                  <a:schemeClr val="tx1"/>
                </a:solidFill>
                <a:effectLst/>
                <a:latin typeface="Arial" panose="020B0604020202020204" pitchFamily="34" charset="0"/>
                <a:ea typeface="+mn-ea"/>
                <a:cs typeface="Arial" panose="020B0604020202020204" pitchFamily="34" charset="0"/>
              </a:rPr>
              <a:t>Click anywhere else in the photo box. Drag a photo from your computer into the template. The photo </a:t>
            </a:r>
            <a:br>
              <a:rPr lang="en-US" sz="1400" kern="1200" dirty="0">
                <a:solidFill>
                  <a:schemeClr val="tx1"/>
                </a:solidFill>
                <a:effectLst/>
                <a:latin typeface="Arial" panose="020B0604020202020204" pitchFamily="34" charset="0"/>
                <a:ea typeface="+mn-ea"/>
                <a:cs typeface="Arial" panose="020B0604020202020204" pitchFamily="34" charset="0"/>
              </a:rPr>
            </a:br>
            <a:r>
              <a:rPr lang="en-US" sz="1400" kern="1200" dirty="0">
                <a:solidFill>
                  <a:schemeClr val="tx1"/>
                </a:solidFill>
                <a:effectLst/>
                <a:latin typeface="Arial" panose="020B0604020202020204" pitchFamily="34" charset="0"/>
                <a:ea typeface="+mn-ea"/>
                <a:cs typeface="Arial" panose="020B0604020202020204" pitchFamily="34" charset="0"/>
              </a:rPr>
              <a:t> will load into the box.</a:t>
            </a:r>
          </a:p>
          <a:p>
            <a:pPr marL="228600" lvl="0" indent="-228600">
              <a:buFont typeface="+mj-lt"/>
              <a:buAutoNum type="arabicPeriod" startAt="4"/>
            </a:pPr>
            <a:r>
              <a:rPr lang="en-US" sz="1400" kern="1200" dirty="0">
                <a:solidFill>
                  <a:schemeClr val="tx1"/>
                </a:solidFill>
                <a:effectLst/>
                <a:latin typeface="Arial" panose="020B0604020202020204" pitchFamily="34" charset="0"/>
                <a:ea typeface="+mn-ea"/>
                <a:cs typeface="Arial" panose="020B0604020202020204" pitchFamily="34" charset="0"/>
              </a:rPr>
              <a:t>To edit a photo in the template, click on it and use the “Picture Format” tools to crop, resize, reposition, or even replace it. </a:t>
            </a:r>
          </a:p>
          <a:p>
            <a:pPr marL="228600" lvl="0" indent="-228600">
              <a:buFont typeface="+mj-lt"/>
              <a:buAutoNum type="arabicPeriod" startAt="4"/>
            </a:pPr>
            <a:r>
              <a:rPr lang="en-US" sz="1400" kern="1200" dirty="0">
                <a:solidFill>
                  <a:schemeClr val="tx1"/>
                </a:solidFill>
                <a:effectLst/>
                <a:latin typeface="Arial" panose="020B0604020202020204" pitchFamily="34" charset="0"/>
                <a:ea typeface="+mn-ea"/>
                <a:cs typeface="Arial" panose="020B0604020202020204" pitchFamily="34" charset="0"/>
              </a:rPr>
              <a:t>When you’ve finished your presentation, delete any unneeded pages from the template. Save the file.</a:t>
            </a:r>
          </a:p>
          <a:p>
            <a:endParaRPr lang="en-US" dirty="0"/>
          </a:p>
        </p:txBody>
      </p:sp>
    </p:spTree>
    <p:extLst>
      <p:ext uri="{BB962C8B-B14F-4D97-AF65-F5344CB8AC3E}">
        <p14:creationId xmlns:p14="http://schemas.microsoft.com/office/powerpoint/2010/main" val="721474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0210-784A-B5BA-29AB-EFF16F9832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865901-1FB2-680C-134A-21272664807D}"/>
              </a:ext>
            </a:extLst>
          </p:cNvPr>
          <p:cNvSpPr>
            <a:spLocks noGrp="1"/>
          </p:cNvSpPr>
          <p:nvPr>
            <p:ph type="dt" sz="half" idx="10"/>
          </p:nvPr>
        </p:nvSpPr>
        <p:spPr/>
        <p:txBody>
          <a:bodyPr/>
          <a:lstStyle/>
          <a:p>
            <a:fld id="{E8EE839D-7CCE-9840-95D3-6D899AFBC58D}" type="datetimeFigureOut">
              <a:rPr lang="en-US" smtClean="0"/>
              <a:t>4/8/2025</a:t>
            </a:fld>
            <a:endParaRPr lang="en-US"/>
          </a:p>
        </p:txBody>
      </p:sp>
      <p:sp>
        <p:nvSpPr>
          <p:cNvPr id="4" name="Footer Placeholder 3">
            <a:extLst>
              <a:ext uri="{FF2B5EF4-FFF2-40B4-BE49-F238E27FC236}">
                <a16:creationId xmlns:a16="http://schemas.microsoft.com/office/drawing/2014/main" id="{F287B7F8-82E7-8ADC-C5AB-BE44EF3821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FD402B-A70D-227F-879B-116FAA145EC3}"/>
              </a:ext>
            </a:extLst>
          </p:cNvPr>
          <p:cNvSpPr>
            <a:spLocks noGrp="1"/>
          </p:cNvSpPr>
          <p:nvPr>
            <p:ph type="sldNum" sz="quarter" idx="12"/>
          </p:nvPr>
        </p:nvSpPr>
        <p:spPr/>
        <p:txBody>
          <a:bodyPr/>
          <a:lstStyle/>
          <a:p>
            <a:fld id="{1BCC3C47-2DC9-8E4B-9E00-27C72FB74A7D}" type="slidenum">
              <a:rPr lang="en-US" smtClean="0"/>
              <a:t>‹#›</a:t>
            </a:fld>
            <a:endParaRPr lang="en-US"/>
          </a:p>
        </p:txBody>
      </p:sp>
    </p:spTree>
    <p:extLst>
      <p:ext uri="{BB962C8B-B14F-4D97-AF65-F5344CB8AC3E}">
        <p14:creationId xmlns:p14="http://schemas.microsoft.com/office/powerpoint/2010/main" val="4107636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3E3B3644-1031-B851-BA76-9303DD49342B}"/>
              </a:ext>
            </a:extLst>
          </p:cNvPr>
          <p:cNvSpPr txBox="1">
            <a:spLocks noChangeArrowheads="1"/>
          </p:cNvSpPr>
          <p:nvPr userDrawn="1"/>
        </p:nvSpPr>
        <p:spPr bwMode="auto">
          <a:xfrm>
            <a:off x="1168400" y="664025"/>
            <a:ext cx="4339771" cy="501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189" fontAlgn="base">
              <a:spcBef>
                <a:spcPct val="50000"/>
              </a:spcBef>
              <a:spcAft>
                <a:spcPct val="0"/>
              </a:spcAft>
              <a:buNone/>
            </a:pPr>
            <a:r>
              <a:rPr lang="en-US" altLang="en-US" sz="2667" dirty="0">
                <a:solidFill>
                  <a:prstClr val="black"/>
                </a:solidFill>
                <a:latin typeface="Times New Roman" panose="02020603050405020304" pitchFamily="18" charset="0"/>
                <a:ea typeface="ＭＳ Ｐゴシック" pitchFamily="49" charset="-128"/>
              </a:rPr>
              <a:t>MSU is an affirmative-action, equal-opportunity employer. Michigan State University Extension programs and materials are open to all without regard to race, color, national origin, sex, gender, gender identity, religion, age, height, weight, disability, political beliefs, sexual orientation, marital status, family status or veteran status.</a:t>
            </a:r>
            <a:r>
              <a:rPr lang="en-US" altLang="en-US" sz="2667" dirty="0">
                <a:solidFill>
                  <a:prstClr val="black"/>
                </a:solidFill>
                <a:ea typeface="ＭＳ Ｐゴシック" pitchFamily="49" charset="-128"/>
              </a:rPr>
              <a:t> </a:t>
            </a:r>
          </a:p>
        </p:txBody>
      </p:sp>
      <p:sp>
        <p:nvSpPr>
          <p:cNvPr id="7" name="Rectangle 6">
            <a:extLst>
              <a:ext uri="{FF2B5EF4-FFF2-40B4-BE49-F238E27FC236}">
                <a16:creationId xmlns:a16="http://schemas.microsoft.com/office/drawing/2014/main" id="{490D7EDD-7761-EA9F-677F-78DF8A3D197D}"/>
              </a:ext>
            </a:extLst>
          </p:cNvPr>
          <p:cNvSpPr/>
          <p:nvPr userDrawn="1"/>
        </p:nvSpPr>
        <p:spPr>
          <a:xfrm>
            <a:off x="6586072" y="0"/>
            <a:ext cx="4437528"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8874705-4F3E-1514-0943-A9D975D65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6072" y="1"/>
            <a:ext cx="4437528" cy="6857997"/>
          </a:xfrm>
          <a:prstGeom prst="rect">
            <a:avLst/>
          </a:prstGeom>
        </p:spPr>
      </p:pic>
    </p:spTree>
    <p:extLst>
      <p:ext uri="{BB962C8B-B14F-4D97-AF65-F5344CB8AC3E}">
        <p14:creationId xmlns:p14="http://schemas.microsoft.com/office/powerpoint/2010/main" val="267614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463D-27DD-B642-9573-0CE132E8C79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60E880D-3199-2341-B4E8-0389DA2B95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87600-ECD7-B540-A8DD-5DE7F5F63BB5}"/>
              </a:ext>
            </a:extLst>
          </p:cNvPr>
          <p:cNvSpPr>
            <a:spLocks noGrp="1"/>
          </p:cNvSpPr>
          <p:nvPr>
            <p:ph type="dt" sz="half" idx="10"/>
          </p:nvPr>
        </p:nvSpPr>
        <p:spPr/>
        <p:txBody>
          <a:bodyPr/>
          <a:lstStyle/>
          <a:p>
            <a:fld id="{2C27AF5C-E769-854E-9366-CFB300545594}" type="datetimeFigureOut">
              <a:rPr lang="en-US" smtClean="0"/>
              <a:t>4/8/2025</a:t>
            </a:fld>
            <a:endParaRPr lang="en-US"/>
          </a:p>
        </p:txBody>
      </p:sp>
      <p:sp>
        <p:nvSpPr>
          <p:cNvPr id="5" name="Footer Placeholder 4">
            <a:extLst>
              <a:ext uri="{FF2B5EF4-FFF2-40B4-BE49-F238E27FC236}">
                <a16:creationId xmlns:a16="http://schemas.microsoft.com/office/drawing/2014/main" id="{E4C5B56D-5DDA-E349-845B-56BADC470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7C50C-EAE9-2945-A056-1BB1A93DFB12}"/>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317680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11FE1-3269-2641-AE82-7058C1F43352}"/>
              </a:ext>
            </a:extLst>
          </p:cNvPr>
          <p:cNvSpPr>
            <a:spLocks noGrp="1"/>
          </p:cNvSpPr>
          <p:nvPr>
            <p:ph type="title" hasCustomPrompt="1"/>
          </p:nvPr>
        </p:nvSpPr>
        <p:spPr>
          <a:xfrm>
            <a:off x="831850" y="1441382"/>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BA4BE3A3-F0AC-A84E-AF56-20959B318359}"/>
              </a:ext>
            </a:extLst>
          </p:cNvPr>
          <p:cNvSpPr>
            <a:spLocks noGrp="1"/>
          </p:cNvSpPr>
          <p:nvPr>
            <p:ph type="body" idx="1"/>
          </p:nvPr>
        </p:nvSpPr>
        <p:spPr>
          <a:xfrm>
            <a:off x="831850" y="432110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BD56CF-280C-104A-826C-870BFC3991B0}"/>
              </a:ext>
            </a:extLst>
          </p:cNvPr>
          <p:cNvSpPr>
            <a:spLocks noGrp="1"/>
          </p:cNvSpPr>
          <p:nvPr>
            <p:ph type="dt" sz="half" idx="10"/>
          </p:nvPr>
        </p:nvSpPr>
        <p:spPr/>
        <p:txBody>
          <a:bodyPr/>
          <a:lstStyle/>
          <a:p>
            <a:fld id="{2C27AF5C-E769-854E-9366-CFB300545594}" type="datetimeFigureOut">
              <a:rPr lang="en-US" smtClean="0"/>
              <a:t>4/8/2025</a:t>
            </a:fld>
            <a:endParaRPr lang="en-US"/>
          </a:p>
        </p:txBody>
      </p:sp>
      <p:sp>
        <p:nvSpPr>
          <p:cNvPr id="5" name="Footer Placeholder 4">
            <a:extLst>
              <a:ext uri="{FF2B5EF4-FFF2-40B4-BE49-F238E27FC236}">
                <a16:creationId xmlns:a16="http://schemas.microsoft.com/office/drawing/2014/main" id="{32359BAB-F8EC-5249-84AC-C023DE3DB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56091-C7FE-3C48-B304-3542532F048A}"/>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15371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F0B1-8FD1-4A4D-9A0D-C6CC11AFBA10}"/>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46558DB-642A-A24C-B9F6-8F2A2AC23F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BEC0D-7BC9-8F45-9945-52FE61C9A2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105276-EAA8-FC44-BE6B-FCAD3E50F9BF}"/>
              </a:ext>
            </a:extLst>
          </p:cNvPr>
          <p:cNvSpPr>
            <a:spLocks noGrp="1"/>
          </p:cNvSpPr>
          <p:nvPr>
            <p:ph type="dt" sz="half" idx="10"/>
          </p:nvPr>
        </p:nvSpPr>
        <p:spPr/>
        <p:txBody>
          <a:bodyPr/>
          <a:lstStyle/>
          <a:p>
            <a:fld id="{2C27AF5C-E769-854E-9366-CFB300545594}" type="datetimeFigureOut">
              <a:rPr lang="en-US" smtClean="0"/>
              <a:t>4/8/2025</a:t>
            </a:fld>
            <a:endParaRPr lang="en-US"/>
          </a:p>
        </p:txBody>
      </p:sp>
      <p:sp>
        <p:nvSpPr>
          <p:cNvPr id="6" name="Footer Placeholder 5">
            <a:extLst>
              <a:ext uri="{FF2B5EF4-FFF2-40B4-BE49-F238E27FC236}">
                <a16:creationId xmlns:a16="http://schemas.microsoft.com/office/drawing/2014/main" id="{3AF8EB79-B09C-DD4B-9767-8070FD7993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293BE4-B087-2F4A-8AD1-0EBE3C7FCB82}"/>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321293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3E70-D62A-E946-BCBB-58536136DFB1}"/>
              </a:ext>
            </a:extLst>
          </p:cNvPr>
          <p:cNvSpPr>
            <a:spLocks noGrp="1"/>
          </p:cNvSpPr>
          <p:nvPr>
            <p:ph type="title" hasCustomPrompt="1"/>
          </p:nvPr>
        </p:nvSpPr>
        <p:spPr>
          <a:xfrm>
            <a:off x="839788" y="866776"/>
            <a:ext cx="10515600" cy="73342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1F599AB-F631-EB4A-AAD2-24EFD6EE6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63DF948-5EDE-1D4E-9ADC-1E516B67D4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4A5820-E756-8A4D-B41C-D701DFC065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8CF583-03B8-BE4C-AF66-7172506931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360DB0-A1C7-854B-8421-A44D5B39F2F6}"/>
              </a:ext>
            </a:extLst>
          </p:cNvPr>
          <p:cNvSpPr>
            <a:spLocks noGrp="1"/>
          </p:cNvSpPr>
          <p:nvPr>
            <p:ph type="dt" sz="half" idx="10"/>
          </p:nvPr>
        </p:nvSpPr>
        <p:spPr/>
        <p:txBody>
          <a:bodyPr/>
          <a:lstStyle/>
          <a:p>
            <a:fld id="{2C27AF5C-E769-854E-9366-CFB300545594}" type="datetimeFigureOut">
              <a:rPr lang="en-US" smtClean="0"/>
              <a:t>4/8/2025</a:t>
            </a:fld>
            <a:endParaRPr lang="en-US"/>
          </a:p>
        </p:txBody>
      </p:sp>
      <p:sp>
        <p:nvSpPr>
          <p:cNvPr id="8" name="Footer Placeholder 7">
            <a:extLst>
              <a:ext uri="{FF2B5EF4-FFF2-40B4-BE49-F238E27FC236}">
                <a16:creationId xmlns:a16="http://schemas.microsoft.com/office/drawing/2014/main" id="{559FFD20-B50B-264E-96FC-2D1F174F9A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E699A-5F19-5D47-9DC1-5D2429BFB979}"/>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160318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6C143-8098-0043-9BB2-0313C78236C6}"/>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AB0A74B-28DC-7940-8BBF-71D39BD666FC}"/>
              </a:ext>
            </a:extLst>
          </p:cNvPr>
          <p:cNvSpPr>
            <a:spLocks noGrp="1"/>
          </p:cNvSpPr>
          <p:nvPr>
            <p:ph type="dt" sz="half" idx="10"/>
          </p:nvPr>
        </p:nvSpPr>
        <p:spPr/>
        <p:txBody>
          <a:bodyPr/>
          <a:lstStyle/>
          <a:p>
            <a:fld id="{2C27AF5C-E769-854E-9366-CFB300545594}" type="datetimeFigureOut">
              <a:rPr lang="en-US" smtClean="0"/>
              <a:t>4/8/2025</a:t>
            </a:fld>
            <a:endParaRPr lang="en-US"/>
          </a:p>
        </p:txBody>
      </p:sp>
      <p:sp>
        <p:nvSpPr>
          <p:cNvPr id="4" name="Footer Placeholder 3">
            <a:extLst>
              <a:ext uri="{FF2B5EF4-FFF2-40B4-BE49-F238E27FC236}">
                <a16:creationId xmlns:a16="http://schemas.microsoft.com/office/drawing/2014/main" id="{BEDB5901-23F7-AD40-B604-91B175922C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578A74-BBE8-C042-B521-8BDBEB91D1D9}"/>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174625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CA74E2-753E-EF43-96A3-99F3D2C0DF02}"/>
              </a:ext>
            </a:extLst>
          </p:cNvPr>
          <p:cNvSpPr>
            <a:spLocks noGrp="1"/>
          </p:cNvSpPr>
          <p:nvPr>
            <p:ph type="dt" sz="half" idx="10"/>
          </p:nvPr>
        </p:nvSpPr>
        <p:spPr/>
        <p:txBody>
          <a:bodyPr/>
          <a:lstStyle/>
          <a:p>
            <a:fld id="{2C27AF5C-E769-854E-9366-CFB300545594}" type="datetimeFigureOut">
              <a:rPr lang="en-US" smtClean="0"/>
              <a:t>4/8/2025</a:t>
            </a:fld>
            <a:endParaRPr lang="en-US"/>
          </a:p>
        </p:txBody>
      </p:sp>
      <p:sp>
        <p:nvSpPr>
          <p:cNvPr id="3" name="Footer Placeholder 2">
            <a:extLst>
              <a:ext uri="{FF2B5EF4-FFF2-40B4-BE49-F238E27FC236}">
                <a16:creationId xmlns:a16="http://schemas.microsoft.com/office/drawing/2014/main" id="{7B528F85-7B9F-C74A-BF72-9F2B042693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DC3ABD-8545-C346-B423-C7499A345A71}"/>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3756047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4973-E449-0045-B7DB-2CE68B814C59}"/>
              </a:ext>
            </a:extLst>
          </p:cNvPr>
          <p:cNvSpPr>
            <a:spLocks noGrp="1"/>
          </p:cNvSpPr>
          <p:nvPr>
            <p:ph type="title" hasCustomPrompt="1"/>
          </p:nvPr>
        </p:nvSpPr>
        <p:spPr>
          <a:xfrm>
            <a:off x="839788" y="987424"/>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B8A5344-4E72-514D-AC65-B8217705B4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24815D-9AF4-DF49-BD73-61B0CC0DB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EC75B-7BCE-BE4B-85F9-946D4417CCF1}"/>
              </a:ext>
            </a:extLst>
          </p:cNvPr>
          <p:cNvSpPr>
            <a:spLocks noGrp="1"/>
          </p:cNvSpPr>
          <p:nvPr>
            <p:ph type="dt" sz="half" idx="10"/>
          </p:nvPr>
        </p:nvSpPr>
        <p:spPr/>
        <p:txBody>
          <a:bodyPr/>
          <a:lstStyle/>
          <a:p>
            <a:fld id="{2C27AF5C-E769-854E-9366-CFB300545594}" type="datetimeFigureOut">
              <a:rPr lang="en-US" smtClean="0"/>
              <a:t>4/8/2025</a:t>
            </a:fld>
            <a:endParaRPr lang="en-US"/>
          </a:p>
        </p:txBody>
      </p:sp>
      <p:sp>
        <p:nvSpPr>
          <p:cNvPr id="6" name="Footer Placeholder 5">
            <a:extLst>
              <a:ext uri="{FF2B5EF4-FFF2-40B4-BE49-F238E27FC236}">
                <a16:creationId xmlns:a16="http://schemas.microsoft.com/office/drawing/2014/main" id="{3C28B7F8-F501-CD4F-A9D4-A342022AE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A1E1C-BF03-0649-A697-4A6D0F334F3D}"/>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51222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7A1C-0189-7449-8F45-CA3196B97CF7}"/>
              </a:ext>
            </a:extLst>
          </p:cNvPr>
          <p:cNvSpPr>
            <a:spLocks noGrp="1"/>
          </p:cNvSpPr>
          <p:nvPr>
            <p:ph type="title" hasCustomPrompt="1"/>
          </p:nvPr>
        </p:nvSpPr>
        <p:spPr>
          <a:xfrm>
            <a:off x="839788" y="987424"/>
            <a:ext cx="3932237" cy="106997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8F0A813-E441-D94F-A28E-79D09566AB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DD7847-3075-A142-A509-53F9EBF55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8E42C9-0443-0244-86FC-6563629B3A22}"/>
              </a:ext>
            </a:extLst>
          </p:cNvPr>
          <p:cNvSpPr>
            <a:spLocks noGrp="1"/>
          </p:cNvSpPr>
          <p:nvPr>
            <p:ph type="dt" sz="half" idx="10"/>
          </p:nvPr>
        </p:nvSpPr>
        <p:spPr/>
        <p:txBody>
          <a:bodyPr/>
          <a:lstStyle/>
          <a:p>
            <a:fld id="{2C27AF5C-E769-854E-9366-CFB300545594}" type="datetimeFigureOut">
              <a:rPr lang="en-US" smtClean="0"/>
              <a:t>4/8/2025</a:t>
            </a:fld>
            <a:endParaRPr lang="en-US"/>
          </a:p>
        </p:txBody>
      </p:sp>
      <p:sp>
        <p:nvSpPr>
          <p:cNvPr id="6" name="Footer Placeholder 5">
            <a:extLst>
              <a:ext uri="{FF2B5EF4-FFF2-40B4-BE49-F238E27FC236}">
                <a16:creationId xmlns:a16="http://schemas.microsoft.com/office/drawing/2014/main" id="{BCA43FDE-B81C-4E40-A6D8-32D662E53A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E907F-C857-1B48-8F3D-5FFBCB015352}"/>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351583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182E3-5A04-CC43-8555-51039DB0531C}"/>
              </a:ext>
            </a:extLst>
          </p:cNvPr>
          <p:cNvSpPr>
            <a:spLocks noGrp="1"/>
          </p:cNvSpPr>
          <p:nvPr>
            <p:ph type="title"/>
          </p:nvPr>
        </p:nvSpPr>
        <p:spPr>
          <a:xfrm>
            <a:off x="838200" y="871855"/>
            <a:ext cx="10515600" cy="8853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7C8597-D49C-414A-8184-209B74671376}"/>
              </a:ext>
            </a:extLst>
          </p:cNvPr>
          <p:cNvSpPr>
            <a:spLocks noGrp="1"/>
          </p:cNvSpPr>
          <p:nvPr>
            <p:ph type="body" idx="1"/>
          </p:nvPr>
        </p:nvSpPr>
        <p:spPr>
          <a:xfrm>
            <a:off x="838200" y="1821271"/>
            <a:ext cx="10515600" cy="43556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F107973-BEAF-394F-98D4-C792059C7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C27AF5C-E769-854E-9366-CFB300545594}" type="datetimeFigureOut">
              <a:rPr lang="en-US" smtClean="0"/>
              <a:pPr/>
              <a:t>4/8/2025</a:t>
            </a:fld>
            <a:endParaRPr lang="en-US" dirty="0"/>
          </a:p>
        </p:txBody>
      </p:sp>
      <p:sp>
        <p:nvSpPr>
          <p:cNvPr id="5" name="Footer Placeholder 4">
            <a:extLst>
              <a:ext uri="{FF2B5EF4-FFF2-40B4-BE49-F238E27FC236}">
                <a16:creationId xmlns:a16="http://schemas.microsoft.com/office/drawing/2014/main" id="{0AD0381A-715D-724B-BA1F-D8B34F208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Narrow" panose="020B0604020202020204" pitchFamily="34" charset="0"/>
                <a:cs typeface="Arial Narrow"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8F7F5C57-BA20-F244-A088-FF242308C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E3A0C57F-B058-D243-964D-9C9CB76F70FA}" type="slidenum">
              <a:rPr lang="en-US" smtClean="0"/>
              <a:pPr/>
              <a:t>‹#›</a:t>
            </a:fld>
            <a:endParaRPr lang="en-US" dirty="0"/>
          </a:p>
        </p:txBody>
      </p:sp>
      <p:sp>
        <p:nvSpPr>
          <p:cNvPr id="7" name="Rectangle 6">
            <a:extLst>
              <a:ext uri="{FF2B5EF4-FFF2-40B4-BE49-F238E27FC236}">
                <a16:creationId xmlns:a16="http://schemas.microsoft.com/office/drawing/2014/main" id="{44D6412D-A2CB-4C48-B6F1-A15FBF1A35B3}"/>
              </a:ext>
            </a:extLst>
          </p:cNvPr>
          <p:cNvSpPr/>
          <p:nvPr userDrawn="1"/>
        </p:nvSpPr>
        <p:spPr>
          <a:xfrm>
            <a:off x="0" y="-77561"/>
            <a:ext cx="12192000" cy="885372"/>
          </a:xfrm>
          <a:prstGeom prst="rect">
            <a:avLst/>
          </a:prstGeom>
          <a:solidFill>
            <a:srgbClr val="004432"/>
          </a:solidFill>
          <a:ln>
            <a:solidFill>
              <a:srgbClr val="00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4C5BA78-CD77-C54D-BD48-B1C095D24E6F}"/>
              </a:ext>
            </a:extLst>
          </p:cNvPr>
          <p:cNvPicPr>
            <a:picLocks noChangeAspect="1"/>
          </p:cNvPicPr>
          <p:nvPr userDrawn="1"/>
        </p:nvPicPr>
        <p:blipFill>
          <a:blip r:embed="rId13"/>
          <a:srcRect/>
          <a:stretch/>
        </p:blipFill>
        <p:spPr>
          <a:xfrm>
            <a:off x="292337" y="79560"/>
            <a:ext cx="3194765" cy="615858"/>
          </a:xfrm>
          <a:prstGeom prst="rect">
            <a:avLst/>
          </a:prstGeom>
        </p:spPr>
      </p:pic>
      <p:pic>
        <p:nvPicPr>
          <p:cNvPr id="11" name="Picture 10">
            <a:extLst>
              <a:ext uri="{FF2B5EF4-FFF2-40B4-BE49-F238E27FC236}">
                <a16:creationId xmlns:a16="http://schemas.microsoft.com/office/drawing/2014/main" id="{A42C44B9-AF1C-B443-8283-6F717F98FC70}"/>
              </a:ext>
            </a:extLst>
          </p:cNvPr>
          <p:cNvPicPr>
            <a:picLocks noChangeAspect="1"/>
          </p:cNvPicPr>
          <p:nvPr userDrawn="1"/>
        </p:nvPicPr>
        <p:blipFill>
          <a:blip r:embed="rId14"/>
          <a:stretch>
            <a:fillRect/>
          </a:stretch>
        </p:blipFill>
        <p:spPr>
          <a:xfrm>
            <a:off x="11163300" y="142875"/>
            <a:ext cx="381000" cy="444500"/>
          </a:xfrm>
          <a:prstGeom prst="rect">
            <a:avLst/>
          </a:prstGeom>
        </p:spPr>
      </p:pic>
    </p:spTree>
    <p:extLst>
      <p:ext uri="{BB962C8B-B14F-4D97-AF65-F5344CB8AC3E}">
        <p14:creationId xmlns:p14="http://schemas.microsoft.com/office/powerpoint/2010/main" val="604125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i="0" kern="1200">
          <a:solidFill>
            <a:srgbClr val="004432"/>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1EA052-3A83-324E-AA01-C875A0ABBD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2D8DA9-E931-1B45-87A6-BAB0031C8B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042F5-C6AA-2040-AE4A-0FB8A9CCA3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E839D-7CCE-9840-95D3-6D899AFBC58D}" type="datetimeFigureOut">
              <a:rPr lang="en-US" smtClean="0"/>
              <a:t>4/8/2025</a:t>
            </a:fld>
            <a:endParaRPr lang="en-US"/>
          </a:p>
        </p:txBody>
      </p:sp>
      <p:sp>
        <p:nvSpPr>
          <p:cNvPr id="5" name="Footer Placeholder 4">
            <a:extLst>
              <a:ext uri="{FF2B5EF4-FFF2-40B4-BE49-F238E27FC236}">
                <a16:creationId xmlns:a16="http://schemas.microsoft.com/office/drawing/2014/main" id="{DC84E3EC-316A-3647-B282-F4CC3362A5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293C36-1C96-DC42-9493-DB38C9B561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C3C47-2DC9-8E4B-9E00-27C72FB74A7D}" type="slidenum">
              <a:rPr lang="en-US" smtClean="0"/>
              <a:t>‹#›</a:t>
            </a:fld>
            <a:endParaRPr lang="en-US"/>
          </a:p>
        </p:txBody>
      </p:sp>
    </p:spTree>
    <p:extLst>
      <p:ext uri="{BB962C8B-B14F-4D97-AF65-F5344CB8AC3E}">
        <p14:creationId xmlns:p14="http://schemas.microsoft.com/office/powerpoint/2010/main" val="3462452851"/>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9CC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595959"/>
                </a:solidFill>
              </a:defRPr>
            </a:lvl1pPr>
          </a:lstStyle>
          <a:p>
            <a:fld id="{6D35787B-394C-4586-8AB4-0A1267CADCB9}" type="datetime1">
              <a:rPr lang="en-US" altLang="en-US">
                <a:latin typeface="Arial" pitchFamily="34" charset="0"/>
                <a:ea typeface="ＭＳ Ｐゴシック" pitchFamily="34" charset="-128"/>
              </a:rPr>
              <a:pPr/>
              <a:t>4/8/2025</a:t>
            </a:fld>
            <a:endParaRPr lang="en-US" altLang="en-US" dirty="0">
              <a:latin typeface="Arial" pitchFamily="34" charset="0"/>
              <a:ea typeface="ＭＳ Ｐゴシック" pitchFamily="34" charset="-128"/>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lumMod val="65000"/>
                    <a:lumOff val="35000"/>
                  </a:schemeClr>
                </a:solidFill>
                <a:latin typeface="Arial" pitchFamily="34" charset="0"/>
                <a:ea typeface="+mn-ea"/>
                <a:cs typeface="+mn-cs"/>
              </a:defRPr>
            </a:lvl1pPr>
          </a:lstStyle>
          <a:p>
            <a:pPr>
              <a:defRPr/>
            </a:pPr>
            <a:r>
              <a:rPr lang="en-US" dirty="0">
                <a:solidFill>
                  <a:prstClr val="black">
                    <a:lumMod val="65000"/>
                    <a:lumOff val="35000"/>
                  </a:prstClr>
                </a:solidFill>
              </a:rPr>
              <a:t>Footer</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595959"/>
                </a:solidFill>
              </a:defRPr>
            </a:lvl1pPr>
          </a:lstStyle>
          <a:p>
            <a:fld id="{4E1CDFDF-BA47-4BFE-AF8D-D4632E3484C4}"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3804268226"/>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457189" rtl="0" eaLnBrk="0" fontAlgn="base" hangingPunct="0">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189"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189"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189"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189"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377"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566"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754"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891" indent="-342891" algn="l" defTabSz="457189" rtl="0" eaLnBrk="0" fontAlgn="base" hangingPunct="0">
        <a:spcBef>
          <a:spcPct val="20000"/>
        </a:spcBef>
        <a:spcAft>
          <a:spcPct val="0"/>
        </a:spcAft>
        <a:buFont typeface="Arial" pitchFamily="34" charset="0"/>
        <a:buChar char="•"/>
        <a:defRPr sz="3200" kern="1200">
          <a:solidFill>
            <a:schemeClr val="tx1"/>
          </a:solidFill>
          <a:latin typeface="Gotham Book"/>
          <a:ea typeface="ＭＳ Ｐゴシック" charset="-128"/>
          <a:cs typeface="ＭＳ Ｐゴシック" charset="-128"/>
        </a:defRPr>
      </a:lvl1pPr>
      <a:lvl2pPr marL="742932" indent="-285744" algn="l" defTabSz="457189" rtl="0" eaLnBrk="0" fontAlgn="base" hangingPunct="0">
        <a:spcBef>
          <a:spcPct val="20000"/>
        </a:spcBef>
        <a:spcAft>
          <a:spcPct val="0"/>
        </a:spcAft>
        <a:buFont typeface="Arial" pitchFamily="34" charset="0"/>
        <a:buChar char="–"/>
        <a:defRPr sz="2800" kern="1200">
          <a:solidFill>
            <a:schemeClr val="tx1"/>
          </a:solidFill>
          <a:latin typeface="Gotham Book"/>
          <a:ea typeface="ＭＳ Ｐゴシック" charset="-128"/>
          <a:cs typeface="+mn-cs"/>
        </a:defRPr>
      </a:lvl2pPr>
      <a:lvl3pPr marL="1142971" indent="-228594" algn="l" defTabSz="457189" rtl="0" eaLnBrk="0" fontAlgn="base" hangingPunct="0">
        <a:spcBef>
          <a:spcPct val="20000"/>
        </a:spcBef>
        <a:spcAft>
          <a:spcPct val="0"/>
        </a:spcAft>
        <a:buFont typeface="Arial" pitchFamily="34" charset="0"/>
        <a:buChar char="•"/>
        <a:defRPr sz="2400" kern="1200">
          <a:solidFill>
            <a:schemeClr val="tx1"/>
          </a:solidFill>
          <a:latin typeface="Gotham Book"/>
          <a:ea typeface="ＭＳ Ｐゴシック" charset="-128"/>
          <a:cs typeface="+mn-cs"/>
        </a:defRPr>
      </a:lvl3pPr>
      <a:lvl4pPr marL="1600160" indent="-228594" algn="l" defTabSz="457189" rtl="0" eaLnBrk="0" fontAlgn="base" hangingPunct="0">
        <a:spcBef>
          <a:spcPct val="20000"/>
        </a:spcBef>
        <a:spcAft>
          <a:spcPct val="0"/>
        </a:spcAft>
        <a:buFont typeface="Arial" pitchFamily="34" charset="0"/>
        <a:buChar char="–"/>
        <a:defRPr sz="2000" kern="1200">
          <a:solidFill>
            <a:schemeClr val="tx1"/>
          </a:solidFill>
          <a:latin typeface="Gotham Book"/>
          <a:ea typeface="ＭＳ Ｐゴシック" charset="-128"/>
          <a:cs typeface="+mn-cs"/>
        </a:defRPr>
      </a:lvl4pPr>
      <a:lvl5pPr marL="2057349" indent="-228594" algn="l" defTabSz="457189" rtl="0" eaLnBrk="0" fontAlgn="base" hangingPunct="0">
        <a:spcBef>
          <a:spcPct val="20000"/>
        </a:spcBef>
        <a:spcAft>
          <a:spcPct val="0"/>
        </a:spcAft>
        <a:buFont typeface="Arial" pitchFamily="34" charset="0"/>
        <a:buChar char="»"/>
        <a:defRPr sz="2000" kern="1200">
          <a:solidFill>
            <a:schemeClr val="tx1"/>
          </a:solidFill>
          <a:latin typeface="Gotham Book"/>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940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9863AC-B6C0-034F-B0D5-025EEAB2CE18}"/>
              </a:ext>
            </a:extLst>
          </p:cNvPr>
          <p:cNvSpPr>
            <a:spLocks noGrp="1"/>
          </p:cNvSpPr>
          <p:nvPr>
            <p:ph type="title"/>
          </p:nvPr>
        </p:nvSpPr>
        <p:spPr/>
        <p:txBody>
          <a:bodyPr/>
          <a:lstStyle/>
          <a:p>
            <a:endParaRPr lang="en-US"/>
          </a:p>
        </p:txBody>
      </p:sp>
      <p:sp>
        <p:nvSpPr>
          <p:cNvPr id="6" name="Picture Placeholder 5">
            <a:extLst>
              <a:ext uri="{FF2B5EF4-FFF2-40B4-BE49-F238E27FC236}">
                <a16:creationId xmlns:a16="http://schemas.microsoft.com/office/drawing/2014/main" id="{3B326BA1-1428-CA47-BA5C-F152F39855D3}"/>
              </a:ext>
            </a:extLst>
          </p:cNvPr>
          <p:cNvSpPr>
            <a:spLocks noGrp="1"/>
          </p:cNvSpPr>
          <p:nvPr>
            <p:ph type="pic" idx="1"/>
          </p:nvPr>
        </p:nvSpPr>
        <p:spPr/>
        <p:txBody>
          <a:bodyPr/>
          <a:lstStyle/>
          <a:p>
            <a:endParaRPr lang="en-US"/>
          </a:p>
        </p:txBody>
      </p:sp>
      <p:sp>
        <p:nvSpPr>
          <p:cNvPr id="7" name="Text Placeholder 6">
            <a:extLst>
              <a:ext uri="{FF2B5EF4-FFF2-40B4-BE49-F238E27FC236}">
                <a16:creationId xmlns:a16="http://schemas.microsoft.com/office/drawing/2014/main" id="{53A436EB-4713-BB4D-A645-A16AF11945D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92477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06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0E5331-410D-2148-AFE5-515C96762236}"/>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8FDFE1D3-D0D8-3A47-A033-A080B67EBDE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561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5C11D-8A3B-7F4E-BE8A-442B2F310440}"/>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1F26E53C-3739-544F-B78C-F914DB7FD2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540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1A983C-4E7F-B64B-9464-B2CC71859446}"/>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7E4E5DD4-ADCE-1C42-9DAF-1A0B3C78E0D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9451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E782E2-CBB7-744D-AF5E-2AA645EC0E60}"/>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59A0A315-E2A1-6F47-AC14-CED222CAC41B}"/>
              </a:ext>
            </a:extLst>
          </p:cNvPr>
          <p:cNvSpPr>
            <a:spLocks noGrp="1"/>
          </p:cNvSpPr>
          <p:nvPr>
            <p:ph sz="half" idx="1"/>
          </p:nvPr>
        </p:nvSpPr>
        <p:spPr/>
        <p:txBody>
          <a:bodyPr/>
          <a:lstStyle/>
          <a:p>
            <a:endParaRPr lang="en-US"/>
          </a:p>
        </p:txBody>
      </p:sp>
      <p:sp>
        <p:nvSpPr>
          <p:cNvPr id="10" name="Content Placeholder 9">
            <a:extLst>
              <a:ext uri="{FF2B5EF4-FFF2-40B4-BE49-F238E27FC236}">
                <a16:creationId xmlns:a16="http://schemas.microsoft.com/office/drawing/2014/main" id="{B3DA8751-2BBF-CC4E-8D4E-A5288CCE850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69358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9E2F54-3952-AD4B-891A-4C82EBCAD2C2}"/>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DCAA0899-A92C-404F-8C63-88305A835CCA}"/>
              </a:ext>
            </a:extLst>
          </p:cNvPr>
          <p:cNvSpPr>
            <a:spLocks noGrp="1"/>
          </p:cNvSpPr>
          <p:nvPr>
            <p:ph type="body" idx="1"/>
          </p:nvPr>
        </p:nvSpPr>
        <p:spPr/>
        <p:txBody>
          <a:bodyPr/>
          <a:lstStyle/>
          <a:p>
            <a:endParaRPr lang="en-US"/>
          </a:p>
        </p:txBody>
      </p:sp>
      <p:sp>
        <p:nvSpPr>
          <p:cNvPr id="9" name="Content Placeholder 8">
            <a:extLst>
              <a:ext uri="{FF2B5EF4-FFF2-40B4-BE49-F238E27FC236}">
                <a16:creationId xmlns:a16="http://schemas.microsoft.com/office/drawing/2014/main" id="{B7B93536-96CB-594A-934B-DE0E078482C6}"/>
              </a:ext>
            </a:extLst>
          </p:cNvPr>
          <p:cNvSpPr>
            <a:spLocks noGrp="1"/>
          </p:cNvSpPr>
          <p:nvPr>
            <p:ph sz="half" idx="2"/>
          </p:nvPr>
        </p:nvSpPr>
        <p:spPr/>
        <p:txBody>
          <a:bodyPr/>
          <a:lstStyle/>
          <a:p>
            <a:endParaRPr lang="en-US"/>
          </a:p>
        </p:txBody>
      </p:sp>
      <p:sp>
        <p:nvSpPr>
          <p:cNvPr id="10" name="Text Placeholder 9">
            <a:extLst>
              <a:ext uri="{FF2B5EF4-FFF2-40B4-BE49-F238E27FC236}">
                <a16:creationId xmlns:a16="http://schemas.microsoft.com/office/drawing/2014/main" id="{6ADB1A46-C149-A24C-BBF7-367EBADD868C}"/>
              </a:ext>
            </a:extLst>
          </p:cNvPr>
          <p:cNvSpPr>
            <a:spLocks noGrp="1"/>
          </p:cNvSpPr>
          <p:nvPr>
            <p:ph type="body" sz="quarter" idx="3"/>
          </p:nvPr>
        </p:nvSpPr>
        <p:spPr/>
        <p:txBody>
          <a:bodyPr/>
          <a:lstStyle/>
          <a:p>
            <a:endParaRPr lang="en-US"/>
          </a:p>
        </p:txBody>
      </p:sp>
      <p:sp>
        <p:nvSpPr>
          <p:cNvPr id="11" name="Content Placeholder 10">
            <a:extLst>
              <a:ext uri="{FF2B5EF4-FFF2-40B4-BE49-F238E27FC236}">
                <a16:creationId xmlns:a16="http://schemas.microsoft.com/office/drawing/2014/main" id="{161D8244-8986-8B49-8C8E-7781D621FD65}"/>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345511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503C8-B8D6-D342-A72C-30962723F9A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40945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75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542B5D-1A21-F540-A7D3-ED1E372F37DC}"/>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4F168340-F5DD-5D48-ADFD-7BC9708EA1C7}"/>
              </a:ext>
            </a:extLst>
          </p:cNvPr>
          <p:cNvSpPr>
            <a:spLocks noGrp="1"/>
          </p:cNvSpPr>
          <p:nvPr>
            <p:ph idx="1"/>
          </p:nvPr>
        </p:nvSpPr>
        <p:spPr/>
        <p:txBody>
          <a:bodyPr/>
          <a:lstStyle/>
          <a:p>
            <a:endParaRPr lang="en-US"/>
          </a:p>
        </p:txBody>
      </p:sp>
      <p:sp>
        <p:nvSpPr>
          <p:cNvPr id="7" name="Text Placeholder 6">
            <a:extLst>
              <a:ext uri="{FF2B5EF4-FFF2-40B4-BE49-F238E27FC236}">
                <a16:creationId xmlns:a16="http://schemas.microsoft.com/office/drawing/2014/main" id="{2ED41262-E9FE-AC4A-8A9C-BFEBACA5FB3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63689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SU Wordmark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92d4f40-b75b-4726-8c43-08775ca2dfa8" xsi:nil="true"/>
    <lcf76f155ced4ddcb4097134ff3c332f xmlns="57f334c6-6955-4b94-9eb7-c538cc39d8e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CD95289ABE0A4383B69F0BECEEC582" ma:contentTypeVersion="21" ma:contentTypeDescription="Create a new document." ma:contentTypeScope="" ma:versionID="a1ddede1db40ec6b33e138962ca9bfb3">
  <xsd:schema xmlns:xsd="http://www.w3.org/2001/XMLSchema" xmlns:xs="http://www.w3.org/2001/XMLSchema" xmlns:p="http://schemas.microsoft.com/office/2006/metadata/properties" xmlns:ns2="57f334c6-6955-4b94-9eb7-c538cc39d8ec" xmlns:ns3="3039dfd1-6254-42f9-ae24-be2f27f38414" xmlns:ns4="d92d4f40-b75b-4726-8c43-08775ca2dfa8" targetNamespace="http://schemas.microsoft.com/office/2006/metadata/properties" ma:root="true" ma:fieldsID="019f903668f7d97b763e381156aa3d60" ns2:_="" ns3:_="" ns4:_="">
    <xsd:import namespace="57f334c6-6955-4b94-9eb7-c538cc39d8ec"/>
    <xsd:import namespace="3039dfd1-6254-42f9-ae24-be2f27f38414"/>
    <xsd:import namespace="d92d4f40-b75b-4726-8c43-08775ca2df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ObjectDetectorVersions" minOccurs="0"/>
                <xsd:element ref="ns2:MediaServiceSearchPropertie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334c6-6955-4b94-9eb7-c538cc39d8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039dfd1-6254-42f9-ae24-be2f27f384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2d4f40-b75b-4726-8c43-08775ca2dfa8"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31e48ccb-c5e3-4fb6-8723-abfba1da35c3}" ma:internalName="TaxCatchAll" ma:showField="CatchAllData" ma:web="d92d4f40-b75b-4726-8c43-08775ca2df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FF7232-A9F0-4CBA-BED1-57820B38FB1B}">
  <ds:schemaRefs>
    <ds:schemaRef ds:uri="http://schemas.microsoft.com/sharepoint/v3/contenttype/forms"/>
  </ds:schemaRefs>
</ds:datastoreItem>
</file>

<file path=customXml/itemProps2.xml><?xml version="1.0" encoding="utf-8"?>
<ds:datastoreItem xmlns:ds="http://schemas.openxmlformats.org/officeDocument/2006/customXml" ds:itemID="{21D969C1-BE5C-4899-B054-288CDCBA1FBC}">
  <ds:schemaRefs>
    <ds:schemaRef ds:uri="http://purl.org/dc/terms/"/>
    <ds:schemaRef ds:uri="http://purl.org/dc/dcmitype/"/>
    <ds:schemaRef ds:uri="d92d4f40-b75b-4726-8c43-08775ca2dfa8"/>
    <ds:schemaRef ds:uri="08d06be1-deb4-496f-a0c0-6488b00023d7"/>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e5aff88f-e587-4540-a0f0-136973236813"/>
    <ds:schemaRef ds:uri="http://www.w3.org/XML/1998/namespace"/>
    <ds:schemaRef ds:uri="57f334c6-6955-4b94-9eb7-c538cc39d8ec"/>
  </ds:schemaRefs>
</ds:datastoreItem>
</file>

<file path=customXml/itemProps3.xml><?xml version="1.0" encoding="utf-8"?>
<ds:datastoreItem xmlns:ds="http://schemas.openxmlformats.org/officeDocument/2006/customXml" ds:itemID="{E6EB87D6-729C-4D84-B595-499603A53C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f334c6-6955-4b94-9eb7-c538cc39d8ec"/>
    <ds:schemaRef ds:uri="3039dfd1-6254-42f9-ae24-be2f27f38414"/>
    <ds:schemaRef ds:uri="d92d4f40-b75b-4726-8c43-08775ca2df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TotalTime>
  <Words>0</Words>
  <Application>Microsoft Office PowerPoint</Application>
  <PresentationFormat>Widescreen</PresentationFormat>
  <Paragraphs>0</Paragraphs>
  <Slides>11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ＭＳ Ｐゴシック</vt:lpstr>
      <vt:lpstr>Arial</vt:lpstr>
      <vt:lpstr>Arial Narrow</vt:lpstr>
      <vt:lpstr>Calibri</vt:lpstr>
      <vt:lpstr>Calibri Light</vt:lpstr>
      <vt:lpstr>Gotham Book</vt:lpstr>
      <vt:lpstr>Times New Roman</vt:lpstr>
      <vt:lpstr>Office Theme</vt:lpstr>
      <vt:lpstr>Custom Design</vt:lpstr>
      <vt:lpstr>1_MSU Wordmark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Laryssa</dc:creator>
  <cp:lastModifiedBy>Evans, Kristi</cp:lastModifiedBy>
  <cp:revision>8</cp:revision>
  <dcterms:created xsi:type="dcterms:W3CDTF">2021-06-10T14:27:02Z</dcterms:created>
  <dcterms:modified xsi:type="dcterms:W3CDTF">2025-04-08T17:30:42Z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0x0101006ECD95289ABE0A4383B69F0BECEEC582</vt:lpwstr>
  </property>
</Properties>
</file>